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79" r:id="rId2"/>
    <p:sldId id="257" r:id="rId3"/>
    <p:sldId id="297" r:id="rId4"/>
    <p:sldId id="292" r:id="rId5"/>
    <p:sldId id="293" r:id="rId6"/>
    <p:sldId id="294" r:id="rId7"/>
    <p:sldId id="274" r:id="rId8"/>
    <p:sldId id="280" r:id="rId9"/>
    <p:sldId id="281" r:id="rId10"/>
    <p:sldId id="282" r:id="rId11"/>
    <p:sldId id="283" r:id="rId12"/>
    <p:sldId id="296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</p:sldIdLst>
  <p:sldSz cx="9144000" cy="5715000" type="screen16x10"/>
  <p:notesSz cx="6858000" cy="9144000"/>
  <p:embeddedFontLst>
    <p:embeddedFont>
      <p:font typeface="서울남산체 M" pitchFamily="18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서울남산체 EB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99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94660"/>
  </p:normalViewPr>
  <p:slideViewPr>
    <p:cSldViewPr>
      <p:cViewPr varScale="1">
        <p:scale>
          <a:sx n="99" d="100"/>
          <a:sy n="99" d="100"/>
        </p:scale>
        <p:origin x="-936" y="-6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73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D81A8-76D5-453E-A25E-4D760A11C2DA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738C9-AFBF-4400-965E-EBE22C137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6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6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2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5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3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1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2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5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7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5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EED2-0CBC-4EAD-B070-2297B684505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3968" y="349628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김태형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김근태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박태환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이흔정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전현빈</a:t>
            </a:r>
            <a:endParaRPr lang="ko-KR" altLang="en-US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1993404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모여라 동전</a:t>
            </a:r>
            <a:endParaRPr lang="ko-KR" altLang="en-US" sz="5400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9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"/>
    </mc:Choice>
    <mc:Fallback xmlns="">
      <p:transition spd="slow" advTm="49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0872" y="193204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Server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관련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21445"/>
              </p:ext>
            </p:extLst>
          </p:nvPr>
        </p:nvGraphicFramePr>
        <p:xfrm>
          <a:off x="611560" y="1993404"/>
          <a:ext cx="4068456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557"/>
                <a:gridCol w="508557"/>
                <a:gridCol w="508557"/>
                <a:gridCol w="508557"/>
                <a:gridCol w="508557"/>
                <a:gridCol w="508557"/>
                <a:gridCol w="508557"/>
                <a:gridCol w="508557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Cid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상세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주소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2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가맹점                                        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3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동전모음이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713484"/>
            <a:ext cx="4824536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Cid(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이름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가맹점의 사업구분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도를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시를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구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구를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상세주소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나머지 주소를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전화번호를 나타냄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36981"/>
              </p:ext>
            </p:extLst>
          </p:nvPr>
        </p:nvGraphicFramePr>
        <p:xfrm>
          <a:off x="4860032" y="1993404"/>
          <a:ext cx="367241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4630"/>
                <a:gridCol w="524630"/>
                <a:gridCol w="524630"/>
                <a:gridCol w="524630"/>
                <a:gridCol w="524630"/>
                <a:gridCol w="524630"/>
                <a:gridCol w="52463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Cid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상세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주소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누적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설치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날짜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60032" y="2713484"/>
            <a:ext cx="482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Cid(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도를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시를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구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구를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상세주소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나머지 주소를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누적금액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 기계 내부에 누적된 동전의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합계를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설치날짜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동전모음이가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설치된 날짜를 나타냄</a:t>
            </a:r>
          </a:p>
        </p:txBody>
      </p:sp>
    </p:spTree>
    <p:extLst>
      <p:ext uri="{BB962C8B-B14F-4D97-AF65-F5344CB8AC3E}">
        <p14:creationId xmlns:p14="http://schemas.microsoft.com/office/powerpoint/2010/main" val="27492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"/>
    </mc:Choice>
    <mc:Fallback xmlns="">
      <p:transition spd="slow" advTm="1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0872" y="193204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Server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관련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10778"/>
              </p:ext>
            </p:extLst>
          </p:nvPr>
        </p:nvGraphicFramePr>
        <p:xfrm>
          <a:off x="827585" y="1993404"/>
          <a:ext cx="360040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Did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포인트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4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모금단체                                      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5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거래내역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사용자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가맹점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713484"/>
            <a:ext cx="482453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사용자와 가맹점 사이의 포인트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적립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/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사용내역 하나에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Pid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Pid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거래종류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적립인지 사용인지를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금액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거래금액을 나타냄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8357"/>
              </p:ext>
            </p:extLst>
          </p:nvPr>
        </p:nvGraphicFramePr>
        <p:xfrm>
          <a:off x="4932040" y="1988328"/>
          <a:ext cx="3672408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12068"/>
                <a:gridCol w="612068"/>
                <a:gridCol w="612068"/>
                <a:gridCol w="612068"/>
                <a:gridCol w="612068"/>
                <a:gridCol w="612068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Pid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거래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종류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7584" y="2713484"/>
            <a:ext cx="48245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Did(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 이름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포인트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해당 모금단체에 적립된 포인트의 총계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해당 모금단체 전화번호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모금단체의 유형</a:t>
            </a:r>
          </a:p>
        </p:txBody>
      </p:sp>
    </p:spTree>
    <p:extLst>
      <p:ext uri="{BB962C8B-B14F-4D97-AF65-F5344CB8AC3E}">
        <p14:creationId xmlns:p14="http://schemas.microsoft.com/office/powerpoint/2010/main" val="7235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"/>
    </mc:Choice>
    <mc:Fallback xmlns="">
      <p:transition spd="slow" advTm="24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0872" y="193204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Server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관련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282196"/>
              </p:ext>
            </p:extLst>
          </p:nvPr>
        </p:nvGraphicFramePr>
        <p:xfrm>
          <a:off x="827585" y="1993404"/>
          <a:ext cx="360040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Cid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적립금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6.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적립내역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사용자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가맹점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              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7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적립내역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사용자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동전모음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이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713484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기부단체에 기부한 각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내역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한건에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Did(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 테이블의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Did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기부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기부금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기부한 금액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49668"/>
              </p:ext>
            </p:extLst>
          </p:nvPr>
        </p:nvGraphicFramePr>
        <p:xfrm>
          <a:off x="5076055" y="1988328"/>
          <a:ext cx="3456385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1277"/>
                <a:gridCol w="691277"/>
                <a:gridCol w="691277"/>
                <a:gridCol w="691277"/>
                <a:gridCol w="691277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Did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적립금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7584" y="2713484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동전모음이를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통해 적립한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각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건 하나에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Cid(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 테이블의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Cid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적립금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적립한 금액</a:t>
            </a:r>
          </a:p>
        </p:txBody>
      </p:sp>
    </p:spTree>
    <p:extLst>
      <p:ext uri="{BB962C8B-B14F-4D97-AF65-F5344CB8AC3E}">
        <p14:creationId xmlns:p14="http://schemas.microsoft.com/office/powerpoint/2010/main" val="21819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"/>
    </mc:Choice>
    <mc:Fallback xmlns="">
      <p:transition spd="slow" advTm="24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176" y="193204"/>
            <a:ext cx="4762872" cy="952500"/>
          </a:xfrm>
        </p:spPr>
        <p:txBody>
          <a:bodyPr/>
          <a:lstStyle/>
          <a:p>
            <a:r>
              <a:rPr lang="en-US" altLang="ko-KR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Server 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(E-R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다이어그램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285750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사용자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5460099" y="2281436"/>
            <a:ext cx="1920213" cy="72008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적립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2051719" y="2281436"/>
            <a:ext cx="1920213" cy="72008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거래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</a:t>
            </a:r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3" name="순서도: 판단 12"/>
          <p:cNvSpPr/>
          <p:nvPr/>
        </p:nvSpPr>
        <p:spPr>
          <a:xfrm>
            <a:off x="3815916" y="3834254"/>
            <a:ext cx="1836204" cy="688577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기부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95936" y="4801716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모금단</a:t>
            </a:r>
            <a:r>
              <a:rPr lang="ko-KR" altLang="en-US" sz="200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체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6256" y="141734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동전모음</a:t>
            </a:r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51620" y="141734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가맹</a:t>
            </a:r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점</a:t>
            </a:r>
          </a:p>
        </p:txBody>
      </p:sp>
      <p:cxnSp>
        <p:nvCxnSpPr>
          <p:cNvPr id="17" name="직선 연결선 16"/>
          <p:cNvCxnSpPr>
            <a:stCxn id="12" idx="0"/>
            <a:endCxn id="16" idx="3"/>
          </p:cNvCxnSpPr>
          <p:nvPr/>
        </p:nvCxnSpPr>
        <p:spPr>
          <a:xfrm flipH="1" flipV="1">
            <a:off x="2663788" y="1741376"/>
            <a:ext cx="348038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0"/>
            <a:endCxn id="15" idx="1"/>
          </p:cNvCxnSpPr>
          <p:nvPr/>
        </p:nvCxnSpPr>
        <p:spPr>
          <a:xfrm flipV="1">
            <a:off x="6420206" y="1741376"/>
            <a:ext cx="456050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0"/>
            <a:endCxn id="6" idx="2"/>
          </p:cNvCxnSpPr>
          <p:nvPr/>
        </p:nvCxnSpPr>
        <p:spPr>
          <a:xfrm flipV="1">
            <a:off x="4734018" y="3505572"/>
            <a:ext cx="18002" cy="328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6" idx="1"/>
            <a:endCxn id="12" idx="2"/>
          </p:cNvCxnSpPr>
          <p:nvPr/>
        </p:nvCxnSpPr>
        <p:spPr>
          <a:xfrm flipH="1" flipV="1">
            <a:off x="3011826" y="3001516"/>
            <a:ext cx="98411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6" idx="3"/>
            <a:endCxn id="8" idx="2"/>
          </p:cNvCxnSpPr>
          <p:nvPr/>
        </p:nvCxnSpPr>
        <p:spPr>
          <a:xfrm flipV="1">
            <a:off x="5508104" y="3001516"/>
            <a:ext cx="912102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2"/>
            <a:endCxn id="14" idx="0"/>
          </p:cNvCxnSpPr>
          <p:nvPr/>
        </p:nvCxnSpPr>
        <p:spPr>
          <a:xfrm>
            <a:off x="4734018" y="4522831"/>
            <a:ext cx="18002" cy="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99792" y="141734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3014827" y="1912104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42819" y="3001516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5473" y="3145532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400981" y="3433564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734018" y="357758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8024" y="4410109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9992" y="4441676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535107" y="321754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087169" y="3029943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14259" y="1931821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67621" y="1443408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81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"/>
    </mc:Choice>
    <mc:Fallback xmlns="">
      <p:transition spd="slow" advTm="17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101" y="193204"/>
            <a:ext cx="5973083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동전모음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(State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Diagram)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03074" y="1624531"/>
            <a:ext cx="5561383" cy="3753249"/>
          </a:xfrm>
          <a:prstGeom prst="rect">
            <a:avLst/>
          </a:prstGeom>
          <a:solidFill>
            <a:schemeClr val="lt1">
              <a:alpha val="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9850" y="2545932"/>
            <a:ext cx="203887" cy="2265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28243" y="2295366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Sleep </a:t>
            </a:r>
          </a:p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654924" y="3537906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인증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72786" y="2866939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처리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grpSp>
        <p:nvGrpSpPr>
          <p:cNvPr id="36" name="그룹 11"/>
          <p:cNvGrpSpPr/>
          <p:nvPr/>
        </p:nvGrpSpPr>
        <p:grpSpPr>
          <a:xfrm>
            <a:off x="8472569" y="3361556"/>
            <a:ext cx="203887" cy="226541"/>
            <a:chOff x="9765956" y="2792627"/>
            <a:chExt cx="271849" cy="271849"/>
          </a:xfrm>
        </p:grpSpPr>
        <p:sp>
          <p:nvSpPr>
            <p:cNvPr id="37" name="타원 36"/>
            <p:cNvSpPr/>
            <p:nvPr/>
          </p:nvSpPr>
          <p:spPr>
            <a:xfrm>
              <a:off x="9765956" y="2792627"/>
              <a:ext cx="271849" cy="27184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9823622" y="2866766"/>
              <a:ext cx="123568" cy="123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M" pitchFamily="18" charset="-127"/>
                <a:ea typeface="서울남산체 M" pitchFamily="18" charset="-127"/>
              </a:endParaRPr>
            </a:p>
          </p:txBody>
        </p:sp>
      </p:grpSp>
      <p:cxnSp>
        <p:nvCxnSpPr>
          <p:cNvPr id="39" name="직선 화살표 연결선 38"/>
          <p:cNvCxnSpPr>
            <a:stCxn id="32" idx="6"/>
            <a:endCxn id="33" idx="2"/>
          </p:cNvCxnSpPr>
          <p:nvPr/>
        </p:nvCxnSpPr>
        <p:spPr>
          <a:xfrm>
            <a:off x="983737" y="2659203"/>
            <a:ext cx="94450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3"/>
            <a:endCxn id="37" idx="2"/>
          </p:cNvCxnSpPr>
          <p:nvPr/>
        </p:nvCxnSpPr>
        <p:spPr>
          <a:xfrm flipV="1">
            <a:off x="7464457" y="3474827"/>
            <a:ext cx="1008112" cy="26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3" idx="6"/>
            <a:endCxn id="55" idx="2"/>
          </p:cNvCxnSpPr>
          <p:nvPr/>
        </p:nvCxnSpPr>
        <p:spPr>
          <a:xfrm flipV="1">
            <a:off x="3133027" y="2659200"/>
            <a:ext cx="1072915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4" idx="6"/>
            <a:endCxn id="35" idx="3"/>
          </p:cNvCxnSpPr>
          <p:nvPr/>
        </p:nvCxnSpPr>
        <p:spPr>
          <a:xfrm flipV="1">
            <a:off x="4859709" y="3488049"/>
            <a:ext cx="1189515" cy="413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4205942" y="2295362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서울남산체 M" pitchFamily="18" charset="-127"/>
                <a:ea typeface="서울남산체 M" pitchFamily="18" charset="-127"/>
              </a:rPr>
              <a:t>비인증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56" name="직선 화살표 연결선 55"/>
          <p:cNvCxnSpPr>
            <a:stCxn id="55" idx="4"/>
            <a:endCxn id="34" idx="0"/>
          </p:cNvCxnSpPr>
          <p:nvPr/>
        </p:nvCxnSpPr>
        <p:spPr>
          <a:xfrm flipH="1">
            <a:off x="4257316" y="3023038"/>
            <a:ext cx="551018" cy="514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6"/>
            <a:endCxn id="35" idx="1"/>
          </p:cNvCxnSpPr>
          <p:nvPr/>
        </p:nvCxnSpPr>
        <p:spPr>
          <a:xfrm>
            <a:off x="5410726" y="2659200"/>
            <a:ext cx="638497" cy="314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5" idx="7"/>
            <a:endCxn id="55" idx="1"/>
          </p:cNvCxnSpPr>
          <p:nvPr/>
        </p:nvCxnSpPr>
        <p:spPr>
          <a:xfrm rot="16200000" flipV="1">
            <a:off x="4808334" y="1975973"/>
            <a:ext cx="12700" cy="851910"/>
          </a:xfrm>
          <a:prstGeom prst="curvedConnector3">
            <a:avLst>
              <a:gd name="adj1" fmla="val 26391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34" idx="5"/>
            <a:endCxn id="34" idx="3"/>
          </p:cNvCxnSpPr>
          <p:nvPr/>
        </p:nvCxnSpPr>
        <p:spPr>
          <a:xfrm rot="5400000">
            <a:off x="4256788" y="3733060"/>
            <a:ext cx="10583" cy="851910"/>
          </a:xfrm>
          <a:prstGeom prst="curvedConnector3">
            <a:avLst>
              <a:gd name="adj1" fmla="val 280692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29" y="2232458"/>
            <a:ext cx="80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Power on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08473" y="3073524"/>
            <a:ext cx="80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Power off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98752" y="2364477"/>
            <a:ext cx="95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79820" y="3073524"/>
            <a:ext cx="130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사용자 인증 성공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48233" y="2508493"/>
            <a:ext cx="174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coin_flag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&amp;&amp;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기부하기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27295" y="3763987"/>
            <a:ext cx="145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coin_flag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&amp;&amp;</a:t>
            </a:r>
            <a:b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</a:b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기부하기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)||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적립하기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6105" y="1716405"/>
            <a:ext cx="1780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동전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지폐 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04017" y="4474102"/>
            <a:ext cx="163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동전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지폐 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68" name="꺾인 연결선 67"/>
          <p:cNvCxnSpPr>
            <a:stCxn id="35" idx="4"/>
            <a:endCxn id="33" idx="4"/>
          </p:cNvCxnSpPr>
          <p:nvPr/>
        </p:nvCxnSpPr>
        <p:spPr>
          <a:xfrm rot="5400000" flipH="1">
            <a:off x="4217120" y="1336557"/>
            <a:ext cx="571574" cy="3944543"/>
          </a:xfrm>
          <a:prstGeom prst="bentConnector3">
            <a:avLst>
              <a:gd name="adj1" fmla="val -2615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636186" y="5100781"/>
            <a:ext cx="1812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[30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초 초과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||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처리 성공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70" name="꺾인 연결선 69"/>
          <p:cNvCxnSpPr>
            <a:stCxn id="55" idx="0"/>
            <a:endCxn id="33" idx="0"/>
          </p:cNvCxnSpPr>
          <p:nvPr/>
        </p:nvCxnSpPr>
        <p:spPr>
          <a:xfrm rot="16200000" flipH="1" flipV="1">
            <a:off x="3669483" y="1156514"/>
            <a:ext cx="4" cy="2277699"/>
          </a:xfrm>
          <a:prstGeom prst="bentConnector3">
            <a:avLst>
              <a:gd name="adj1" fmla="val -57150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054097" y="1788413"/>
            <a:ext cx="131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[5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분 초과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72" name="꺾인 연결선 71"/>
          <p:cNvCxnSpPr>
            <a:stCxn id="34" idx="2"/>
            <a:endCxn id="33" idx="5"/>
          </p:cNvCxnSpPr>
          <p:nvPr/>
        </p:nvCxnSpPr>
        <p:spPr>
          <a:xfrm rot="10800000">
            <a:off x="2956590" y="2916477"/>
            <a:ext cx="698334" cy="9852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821924" y="3868696"/>
            <a:ext cx="131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[5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분 초과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6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"/>
    </mc:Choice>
    <mc:Fallback xmlns="">
      <p:transition spd="slow" advTm="4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" y="193204"/>
            <a:ext cx="4762872" cy="9525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Github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&amp;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Trello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63" y="1489348"/>
            <a:ext cx="4038714" cy="26579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4867"/>
            <a:ext cx="3756880" cy="265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4225652"/>
            <a:ext cx="7344816" cy="96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err="1" smtClean="0">
                <a:latin typeface="서울남산체 M" pitchFamily="18" charset="-127"/>
                <a:ea typeface="서울남산체 M" pitchFamily="18" charset="-127"/>
              </a:rPr>
              <a:t>Github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에 프로젝트 관련 코드 및 문서 공유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err="1" smtClean="0">
                <a:latin typeface="서울남산체 M" pitchFamily="18" charset="-127"/>
                <a:ea typeface="서울남산체 M" pitchFamily="18" charset="-127"/>
              </a:rPr>
              <a:t>Trello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에 프로젝트 진행상황</a:t>
            </a:r>
            <a:r>
              <a:rPr lang="en-US" altLang="ko-KR" sz="20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및 관련자료 업로드</a:t>
            </a:r>
            <a:endParaRPr lang="ko-KR" altLang="en-US" sz="20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9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"/>
    </mc:Choice>
    <mc:Fallback xmlns="">
      <p:transition spd="slow" advTm="43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224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링크사업단 재료관련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49365"/>
              </p:ext>
            </p:extLst>
          </p:nvPr>
        </p:nvGraphicFramePr>
        <p:xfrm>
          <a:off x="971598" y="1489349"/>
          <a:ext cx="7416826" cy="3892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90"/>
                <a:gridCol w="1800200"/>
                <a:gridCol w="2442985"/>
                <a:gridCol w="408266"/>
                <a:gridCol w="680443"/>
                <a:gridCol w="680443"/>
                <a:gridCol w="612399"/>
              </a:tblGrid>
              <a:tr h="275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항목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품명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용도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수량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단가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예산구분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6649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재료비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스타터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키트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모음이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제어부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2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88,000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176,000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기본 학습 키트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각종 저항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점퍼선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, TFT-LCD, GPIO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확장키트 등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GPIO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활용을 위한 주변장치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49,500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49,500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Coin Acceptor - Programmable (3 coin types)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인식용 기기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31,000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31,000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DS-210+ CCD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바코드스캐너 블랙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[USB]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바코드 인식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30,000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30,000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666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공식 카메라 모듈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사용자 정보 인식용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32,450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32,450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HDMI 5' 800x480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디스플레이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백팩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터치스크린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정보 표시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및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사용자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입력용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79,500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79,500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릴레이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인식기 전원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5,000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5,000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다이오드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인식기 전원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2,000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2,000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지폐투입기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모음이용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지폐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투입기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66,000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66,000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666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전원공급장치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인식기용 전원케이블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11,500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11,500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6981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합계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482,950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6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"/>
    </mc:Choice>
    <mc:Fallback xmlns="">
      <p:transition spd="slow" advTm="42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5964" y="1981420"/>
            <a:ext cx="8208912" cy="2964312"/>
            <a:chOff x="1922563" y="1491727"/>
            <a:chExt cx="5401683" cy="2151023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1727"/>
              <a:ext cx="5385108" cy="794762"/>
              <a:chOff x="504858" y="2709580"/>
              <a:chExt cx="6430925" cy="79476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5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(3.30~4.5)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6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(4.6~4.12)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760900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7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(4.13~4.19)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5388921" y="2709580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8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(4.20~4.26)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8710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사용자 클라이언트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앱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>
                <a:buSzPct val="1000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관련 개발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45639" y="2503742"/>
              <a:ext cx="1295307" cy="4690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Midterm presentation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준비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113900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사용자 클라이언트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앱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구성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LINC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사업단 설명회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8939" y="2503742"/>
              <a:ext cx="1295307" cy="4690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Midterm presentation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중간 고사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개인 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38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"/>
    </mc:Choice>
    <mc:Fallback xmlns=""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5964" y="1981420"/>
            <a:ext cx="8208912" cy="2594981"/>
            <a:chOff x="1922563" y="1491727"/>
            <a:chExt cx="5401683" cy="1883022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1727"/>
              <a:ext cx="5385108" cy="794762"/>
              <a:chOff x="504858" y="2709580"/>
              <a:chExt cx="6430925" cy="79476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9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</a:t>
                </a:r>
                <a:r>
                  <a:rPr lang="en-US" altLang="ko-KR" sz="2400" dirty="0" smtClean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4.27~5.3)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10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(5.4~5.10)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760900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11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(5.11~5.17)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5388921" y="2709580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12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(5.18~5.24)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6030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서버 및 클라이언트 연동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클라이언트 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45639" y="2503742"/>
              <a:ext cx="1295307" cy="7370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전체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사용자 데이터 분석법 </a:t>
              </a:r>
              <a:endParaRPr lang="en-US" altLang="ko-KR" sz="1200" dirty="0" smtClean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서울남산체 M" pitchFamily="18" charset="-127"/>
                  <a:ea typeface="서울남산체 M" pitchFamily="18" charset="-127"/>
                </a:rPr>
                <a:t>연구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8710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서버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DB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구축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 관련 개발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8939" y="2503742"/>
              <a:ext cx="1295307" cy="7370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전체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사용자 데이터 분석법 </a:t>
              </a:r>
              <a:endParaRPr lang="en-US" altLang="ko-KR" sz="1200" dirty="0" smtClean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서울남산체 M" pitchFamily="18" charset="-127"/>
                  <a:ea typeface="서울남산체 M" pitchFamily="18" charset="-127"/>
                </a:rPr>
                <a:t>연구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19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"/>
    </mc:Choice>
    <mc:Fallback xmlns=""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576" y="1986800"/>
            <a:ext cx="4040222" cy="2220269"/>
            <a:chOff x="1922563" y="1495631"/>
            <a:chExt cx="2658574" cy="1611116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5631"/>
              <a:ext cx="2658574" cy="790858"/>
              <a:chOff x="504858" y="2713484"/>
              <a:chExt cx="3174883" cy="79085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13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(5.24~5.30)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14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(5.31~)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33500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Final presentation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최종보고서 제출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6030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Final presentation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준비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최종보고서 작성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7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"/>
    </mc:Choice>
    <mc:Fallback xmlns=""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1436"/>
            <a:ext cx="3960440" cy="952500"/>
          </a:xfrm>
        </p:spPr>
        <p:txBody>
          <a:bodyPr>
            <a:no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목</a:t>
            </a:r>
            <a:r>
              <a:rPr lang="ko-KR" altLang="en-US" sz="8800" dirty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553244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88024" y="1417340"/>
            <a:ext cx="4176464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진척사항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Github&amp;Trello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진행일정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89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75656" y="1633364"/>
            <a:ext cx="6192688" cy="2592288"/>
          </a:xfrm>
          <a:prstGeom prst="rect">
            <a:avLst/>
          </a:prstGeom>
          <a:solidFill>
            <a:schemeClr val="bg1"/>
          </a:solidFill>
          <a:ln w="57150" cmpd="dbl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경청해주셔서 감사합니다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0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93204"/>
            <a:ext cx="583264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조원 별 역할 분담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04574"/>
              </p:ext>
            </p:extLst>
          </p:nvPr>
        </p:nvGraphicFramePr>
        <p:xfrm>
          <a:off x="1331640" y="1503592"/>
          <a:ext cx="6696744" cy="3730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5112568"/>
              </a:tblGrid>
              <a:tr h="388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역할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24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김태형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팀장 서버</a:t>
                      </a:r>
                      <a:r>
                        <a:rPr lang="en-US" altLang="ko-KR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, </a:t>
                      </a:r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하드웨어 및 전체 시스템 개발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김근태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상품 관리구현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박태환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결제 기능구현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이흔정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모바일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앱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구현</a:t>
                      </a:r>
                      <a:endParaRPr lang="en-US" altLang="ko-KR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동전모음이 구현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전현빈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GUI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"/>
    </mc:Choice>
    <mc:Fallback xmlns=""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48816"/>
            <a:ext cx="5832648" cy="95250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모바일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앱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24" y="1381562"/>
            <a:ext cx="4753948" cy="40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"/>
    </mc:Choice>
    <mc:Fallback xmlns=""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48816"/>
            <a:ext cx="5832648" cy="95250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동전모음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이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5332"/>
            <a:ext cx="550061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"/>
    </mc:Choice>
    <mc:Fallback xmlns=""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48816"/>
            <a:ext cx="6120680" cy="95250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(POS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시스템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06" y="1345332"/>
            <a:ext cx="626296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"/>
    </mc:Choice>
    <mc:Fallback xmlns=""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80528" y="176808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Mobile App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10" name="Picture 3" descr="C:\Users\전현빈\Documents\카카오톡 받은 파일\KakaoTalk_20160402_1325566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64" y="1345332"/>
            <a:ext cx="2484276" cy="3312368"/>
          </a:xfrm>
          <a:prstGeom prst="rect">
            <a:avLst/>
          </a:prstGeom>
          <a:noFill/>
        </p:spPr>
      </p:pic>
      <p:pic>
        <p:nvPicPr>
          <p:cNvPr id="12" name="Picture 1" descr="C:\Users\전현빈\Documents\카카오톡 받은 파일\KakaoTalk_20160402_1325559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345332"/>
            <a:ext cx="2484276" cy="3312368"/>
          </a:xfrm>
          <a:prstGeom prst="rect">
            <a:avLst/>
          </a:prstGeom>
          <a:noFill/>
        </p:spPr>
      </p:pic>
      <p:pic>
        <p:nvPicPr>
          <p:cNvPr id="13" name="Picture 2" descr="C:\Users\전현빈\Documents\카카오톡 받은 파일\KakaoTalk_20160402_13255639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3868" y="1345332"/>
            <a:ext cx="2484276" cy="33123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71600" y="48017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간단한 설명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8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"/>
    </mc:Choice>
    <mc:Fallback xmlns=""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18864" y="193204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POS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System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02794"/>
            <a:ext cx="4032448" cy="28469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3568" y="1777380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인재개발원에서 매주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2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번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,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3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시간씩 </a:t>
            </a: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자바스터디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POS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시스템 기능별 코딩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종프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협력 하여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GUI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형태로     구현 예정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"/>
    </mc:Choice>
    <mc:Fallback xmlns="">
      <p:transition spd="slow" advTm="6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0872" y="193204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Server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관련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32707"/>
              </p:ext>
            </p:extLst>
          </p:nvPr>
        </p:nvGraphicFramePr>
        <p:xfrm>
          <a:off x="827584" y="1993404"/>
          <a:ext cx="7632852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pw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가입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날짜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포인트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직업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나이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기부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바코드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53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1.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사용자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669346"/>
            <a:ext cx="482453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2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 고유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바코드 생성에 기반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id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기존 웹 사이트 등의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와 같이 사용자 </a:t>
            </a:r>
            <a:r>
              <a:rPr lang="ko-KR" altLang="en-US" sz="1200" dirty="0" err="1">
                <a:latin typeface="서울남산체 M" pitchFamily="18" charset="-127"/>
                <a:ea typeface="서울남산체 M" pitchFamily="18" charset="-127"/>
              </a:rPr>
              <a:t>로그인을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 위한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pw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로그인용 패스워드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가입날짜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사용자가 가입한 날짜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en-US" altLang="ko-KR" sz="1200" dirty="0" err="1">
                <a:latin typeface="서울남산체 M" pitchFamily="18" charset="-127"/>
                <a:ea typeface="서울남산체 M" pitchFamily="18" charset="-127"/>
              </a:rPr>
              <a:t>yyyy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-mm-</a:t>
            </a:r>
            <a:r>
              <a:rPr lang="en-US" altLang="ko-KR" sz="1200" dirty="0" err="1">
                <a:latin typeface="서울남산체 M" pitchFamily="18" charset="-127"/>
                <a:ea typeface="서울남산체 M" pitchFamily="18" charset="-127"/>
              </a:rPr>
              <a:t>dd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시스템 사용 유형으로 데이터분석을 통해 산출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포인트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동전 적립 및 사용을 통해 모이는 시스템용 화폐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이름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직업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직업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나이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나의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기부금액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누적 기부금액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 단말기의 전화번호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바코드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바코드 정보</a:t>
            </a:r>
          </a:p>
        </p:txBody>
      </p:sp>
    </p:spTree>
    <p:extLst>
      <p:ext uri="{BB962C8B-B14F-4D97-AF65-F5344CB8AC3E}">
        <p14:creationId xmlns:p14="http://schemas.microsoft.com/office/powerpoint/2010/main" val="20904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"/>
    </mc:Choice>
    <mc:Fallback xmlns="">
      <p:transition spd="slow" advTm="10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1071</Words>
  <Application>Microsoft Office PowerPoint</Application>
  <PresentationFormat>화면 슬라이드 쇼(16:10)</PresentationFormat>
  <Paragraphs>346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서울남산체 M</vt:lpstr>
      <vt:lpstr>맑은 고딕</vt:lpstr>
      <vt:lpstr>Wingdings</vt:lpstr>
      <vt:lpstr>서울남산체 EB</vt:lpstr>
      <vt:lpstr>Office 테마</vt:lpstr>
      <vt:lpstr>PowerPoint 프레젠테이션</vt:lpstr>
      <vt:lpstr>목차</vt:lpstr>
      <vt:lpstr>조원 별 역할 분담 </vt:lpstr>
      <vt:lpstr>Usecase Diagram (모바일앱)</vt:lpstr>
      <vt:lpstr>Usecase Diagram (동전모음이)</vt:lpstr>
      <vt:lpstr>Usecase Diagram (POS시스템)</vt:lpstr>
      <vt:lpstr>Mobile App</vt:lpstr>
      <vt:lpstr>POS System</vt:lpstr>
      <vt:lpstr>Server (DB관련)</vt:lpstr>
      <vt:lpstr>Server (DB관련)</vt:lpstr>
      <vt:lpstr>Server (DB관련)</vt:lpstr>
      <vt:lpstr>Server (DB관련)</vt:lpstr>
      <vt:lpstr>Server (E-R 다이어그램)</vt:lpstr>
      <vt:lpstr>동전모음이 (State Diagram)</vt:lpstr>
      <vt:lpstr>Github &amp; Trello</vt:lpstr>
      <vt:lpstr>링크사업단 재료관련</vt:lpstr>
      <vt:lpstr>진행 타임테이블</vt:lpstr>
      <vt:lpstr>진행 타임테이블</vt:lpstr>
      <vt:lpstr>진행 타임테이블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Andrew Park</dc:creator>
  <cp:lastModifiedBy>Andrew Park</cp:lastModifiedBy>
  <cp:revision>56</cp:revision>
  <dcterms:created xsi:type="dcterms:W3CDTF">2016-03-08T11:24:34Z</dcterms:created>
  <dcterms:modified xsi:type="dcterms:W3CDTF">2016-04-04T15:19:28Z</dcterms:modified>
</cp:coreProperties>
</file>